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>
      <p:cViewPr varScale="1">
        <p:scale>
          <a:sx n="121" d="100"/>
          <a:sy n="121" d="100"/>
        </p:scale>
        <p:origin x="46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Varhaiskasvatusyksikkö, jonka toimintaan lapsesi osallistuu: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595-4198-8705-99F9C03C375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595-4198-8705-99F9C03C375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595-4198-8705-99F9C03C375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595-4198-8705-99F9C03C375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595-4198-8705-99F9C03C375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595-4198-8705-99F9C03C37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Sheet1!$C$2:$C$7</c:f>
              <c:strCache>
                <c:ptCount val="6"/>
                <c:pt idx="0">
                  <c:v>Nuppulan päiväkoti</c:v>
                </c:pt>
                <c:pt idx="1">
                  <c:v>Paijulan päiväkoti</c:v>
                </c:pt>
                <c:pt idx="2">
                  <c:v>Perhepäivähoito</c:v>
                </c:pt>
                <c:pt idx="3">
                  <c:v>Puolen hehtaarin päiväkoti</c:v>
                </c:pt>
                <c:pt idx="4">
                  <c:v>Vappulan päiväkoti</c:v>
                </c:pt>
                <c:pt idx="5">
                  <c:v>Esiopetuksen täydentävä varhaiskasvatus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0.36</c:v>
                </c:pt>
                <c:pt idx="1">
                  <c:v>0.11</c:v>
                </c:pt>
                <c:pt idx="2">
                  <c:v>0.16</c:v>
                </c:pt>
                <c:pt idx="3">
                  <c:v>0.25</c:v>
                </c:pt>
                <c:pt idx="4">
                  <c:v>0.1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95-4198-8705-99F9C03C3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Millä mielellä tulet päiväkotiin/perhepäivähoitoon?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98E-4E50-B41B-4D19B986EEC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98E-4E50-B41B-4D19B986EEC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98E-4E50-B41B-4D19B986EE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Iloisella</c:v>
                </c:pt>
                <c:pt idx="1">
                  <c:v>Ihan ok</c:v>
                </c:pt>
                <c:pt idx="2">
                  <c:v>Surullisella</c:v>
                </c:pt>
                <c:pt idx="3">
                  <c:v>Todella surullisella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0.67</c:v>
                </c:pt>
                <c:pt idx="1">
                  <c:v>0.3</c:v>
                </c:pt>
                <c:pt idx="2">
                  <c:v>0.03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8E-4E50-B41B-4D19B986E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Millaista päiväkodissa/perhepäivähoitajan luona on?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908-4491-97F7-1B84103039C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08-4491-97F7-1B84103039C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908-4491-97F7-1B84103039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Kivaa</c:v>
                </c:pt>
                <c:pt idx="1">
                  <c:v>Ihan ok</c:v>
                </c:pt>
                <c:pt idx="2">
                  <c:v>Ei kivaa</c:v>
                </c:pt>
                <c:pt idx="3">
                  <c:v>Kurjaa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0.72</c:v>
                </c:pt>
                <c:pt idx="1">
                  <c:v>0.23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08-4491-97F7-1B84103039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Mitä seuraavista asioista päiväkodissa tai perhepäivähoidossa tapahtuu?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86%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10D-4985-B526-ABD8812D04B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89%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10D-4985-B526-ABD8812D04B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60%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10D-4985-B526-ABD8812D04B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10D-4985-B526-ABD8812D04B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92%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10D-4985-B526-ABD8812D04B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i-FI"/>
                      <a:t>89%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10D-4985-B526-ABD8812D04B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fi-FI"/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10D-4985-B526-ABD8812D04BD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fi-FI"/>
                      <a:t>57%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10D-4985-B526-ABD8812D04B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fi-FI"/>
                      <a:t>84%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10D-4985-B526-ABD8812D04BD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fi-FI"/>
                      <a:t>76%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10D-4985-B526-ABD8812D04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Sheet1!$C$2:$C$11</c:f>
              <c:strCache>
                <c:ptCount val="10"/>
                <c:pt idx="0">
                  <c:v>Ryhmässä ilahdutaan, kun tulen sinne.</c:v>
                </c:pt>
                <c:pt idx="1">
                  <c:v>Minua kehutaan ja kiitetään.</c:v>
                </c:pt>
                <c:pt idx="2">
                  <c:v>Minua kielletään.</c:v>
                </c:pt>
                <c:pt idx="3">
                  <c:v>Pääsen syliin tai saan halauksen jos haluan.</c:v>
                </c:pt>
                <c:pt idx="4">
                  <c:v>Minua autetaan, jos tarvitsen apua.</c:v>
                </c:pt>
                <c:pt idx="5">
                  <c:v>Saan leikkiä lempileikkejäni.</c:v>
                </c:pt>
                <c:pt idx="6">
                  <c:v>Teen aikuisen kanssa jotain mukavaa.</c:v>
                </c:pt>
                <c:pt idx="7">
                  <c:v>Saan päättää asioista.</c:v>
                </c:pt>
                <c:pt idx="8">
                  <c:v>Aikuiset päättävät asioista.</c:v>
                </c:pt>
                <c:pt idx="9">
                  <c:v>Aikuiset keksivät pelejä, leikkejä tai muuta tekemistä ulkona.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0.86</c:v>
                </c:pt>
                <c:pt idx="1">
                  <c:v>0.89</c:v>
                </c:pt>
                <c:pt idx="2">
                  <c:v>0.6</c:v>
                </c:pt>
                <c:pt idx="3">
                  <c:v>0.79</c:v>
                </c:pt>
                <c:pt idx="4">
                  <c:v>0.92</c:v>
                </c:pt>
                <c:pt idx="5">
                  <c:v>0.89</c:v>
                </c:pt>
                <c:pt idx="6">
                  <c:v>0.79</c:v>
                </c:pt>
                <c:pt idx="7">
                  <c:v>0.56999999999999995</c:v>
                </c:pt>
                <c:pt idx="8">
                  <c:v>0.84</c:v>
                </c:pt>
                <c:pt idx="9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10D-4985-B526-ABD8812D0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Kenen kanssa leikit päiväkodissa/perhepäivähoitajalla?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758-4BE3-A9C6-EF84711392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758-4BE3-A9C6-EF847113926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758-4BE3-A9C6-EF847113926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758-4BE3-A9C6-EF84711392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Yksin</c:v>
                </c:pt>
                <c:pt idx="1">
                  <c:v>Kaverin kanssa</c:v>
                </c:pt>
                <c:pt idx="2">
                  <c:v>Yhdessä kaikkien kanssa</c:v>
                </c:pt>
                <c:pt idx="3">
                  <c:v>Aikuisen kanssa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0.03</c:v>
                </c:pt>
                <c:pt idx="1">
                  <c:v>0.54</c:v>
                </c:pt>
                <c:pt idx="2">
                  <c:v>0.4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58-4BE3-A9C6-EF8471139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Mikä päiväkodissa/perhepäivähoitajalla on kivaa?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90%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D2C-42BC-A292-FA99447C27F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86%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D2C-42BC-A292-FA99447C27F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86%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D2C-42BC-A292-FA99447C27F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92%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D2C-42BC-A292-FA99447C27F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97%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D2C-42BC-A292-FA99447C27F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i-FI"/>
                      <a:t>63%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D2C-42BC-A292-FA99447C27F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fi-FI"/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D2C-42BC-A292-FA99447C27F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fi-FI"/>
                      <a:t>62%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D2C-42BC-A292-FA99447C27F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fi-FI"/>
                      <a:t>65%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D2C-42BC-A292-FA99447C27F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fi-FI"/>
                      <a:t>73%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2D2C-42BC-A292-FA99447C27F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fi-FI"/>
                      <a:t>78%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2D2C-42BC-A292-FA99447C27F5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fi-FI"/>
                      <a:t>76%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D2C-42BC-A292-FA99447C27F5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fi-FI"/>
                      <a:t>27%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D2C-42BC-A292-FA99447C27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Sheet1!$C$2:$C$14</c:f>
              <c:strCache>
                <c:ptCount val="13"/>
                <c:pt idx="0">
                  <c:v>Askartelu, maalaaminen, piirtäminen</c:v>
                </c:pt>
                <c:pt idx="1">
                  <c:v>Retket</c:v>
                </c:pt>
                <c:pt idx="2">
                  <c:v>Jumppahetket</c:v>
                </c:pt>
                <c:pt idx="3">
                  <c:v>Ulkoilu</c:v>
                </c:pt>
                <c:pt idx="4">
                  <c:v>Leikkiminen</c:v>
                </c:pt>
                <c:pt idx="5">
                  <c:v>Päivälepo</c:v>
                </c:pt>
                <c:pt idx="6">
                  <c:v>Ruokailut: aamupala, lounas, välipala</c:v>
                </c:pt>
                <c:pt idx="7">
                  <c:v>WC-käynti</c:v>
                </c:pt>
                <c:pt idx="8">
                  <c:v>Pukemistilanteet</c:v>
                </c:pt>
                <c:pt idx="9">
                  <c:v>Lukeminen ja loruttelu</c:v>
                </c:pt>
                <c:pt idx="10">
                  <c:v>Lauluhetket ja musiikki</c:v>
                </c:pt>
                <c:pt idx="11">
                  <c:v>Pelien pelaaminen</c:v>
                </c:pt>
                <c:pt idx="12">
                  <c:v>Muu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0.9</c:v>
                </c:pt>
                <c:pt idx="1">
                  <c:v>0.86</c:v>
                </c:pt>
                <c:pt idx="2">
                  <c:v>0.86</c:v>
                </c:pt>
                <c:pt idx="3">
                  <c:v>0.92</c:v>
                </c:pt>
                <c:pt idx="4">
                  <c:v>0.97</c:v>
                </c:pt>
                <c:pt idx="5">
                  <c:v>0.63</c:v>
                </c:pt>
                <c:pt idx="6">
                  <c:v>0.79</c:v>
                </c:pt>
                <c:pt idx="7">
                  <c:v>0.62</c:v>
                </c:pt>
                <c:pt idx="8">
                  <c:v>0.65</c:v>
                </c:pt>
                <c:pt idx="9">
                  <c:v>0.73</c:v>
                </c:pt>
                <c:pt idx="10">
                  <c:v>0.78</c:v>
                </c:pt>
                <c:pt idx="11">
                  <c:v>0.76</c:v>
                </c:pt>
                <c:pt idx="12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D2C-42BC-A292-FA99447C27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Mikä päiväkodissa/perhepäivähoitajalla ei ole kivaa?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F38-495A-B124-00C5D54775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F38-495A-B124-00C5D54775B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F38-495A-B124-00C5D54775B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F38-495A-B124-00C5D54775B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i-FI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F38-495A-B124-00C5D54775B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fi-FI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F38-495A-B124-00C5D54775B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fi-FI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F38-495A-B124-00C5D54775BF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fi-FI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8F38-495A-B124-00C5D54775BF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fi-FI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F38-495A-B124-00C5D54775BF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fi-FI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F38-495A-B124-00C5D54775BF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F38-495A-B124-00C5D54775BF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fi-FI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F38-495A-B124-00C5D54775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Sheet1!$C$2:$C$14</c:f>
              <c:strCache>
                <c:ptCount val="13"/>
                <c:pt idx="0">
                  <c:v>Askartelu, maalaaminen, piirtäminen</c:v>
                </c:pt>
                <c:pt idx="1">
                  <c:v>Retket</c:v>
                </c:pt>
                <c:pt idx="2">
                  <c:v>Jumppahetket</c:v>
                </c:pt>
                <c:pt idx="3">
                  <c:v>Ulkoilu</c:v>
                </c:pt>
                <c:pt idx="4">
                  <c:v>Leikkiminen</c:v>
                </c:pt>
                <c:pt idx="5">
                  <c:v>Päivälepo</c:v>
                </c:pt>
                <c:pt idx="6">
                  <c:v>Ruokailut: aamupala, lounas, välipala</c:v>
                </c:pt>
                <c:pt idx="7">
                  <c:v>WC-käynti</c:v>
                </c:pt>
                <c:pt idx="8">
                  <c:v>Pukemistilanteet</c:v>
                </c:pt>
                <c:pt idx="9">
                  <c:v>Lukeminen ja loruttelu</c:v>
                </c:pt>
                <c:pt idx="10">
                  <c:v>Lauluhetket ja musiikki</c:v>
                </c:pt>
                <c:pt idx="11">
                  <c:v>Pelien pelaaminen</c:v>
                </c:pt>
                <c:pt idx="12">
                  <c:v>Muu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0.05</c:v>
                </c:pt>
                <c:pt idx="1">
                  <c:v>0.05</c:v>
                </c:pt>
                <c:pt idx="2">
                  <c:v>0.08</c:v>
                </c:pt>
                <c:pt idx="3">
                  <c:v>0.05</c:v>
                </c:pt>
                <c:pt idx="4">
                  <c:v>0</c:v>
                </c:pt>
                <c:pt idx="5">
                  <c:v>0.43</c:v>
                </c:pt>
                <c:pt idx="6">
                  <c:v>0.03</c:v>
                </c:pt>
                <c:pt idx="7">
                  <c:v>0.14000000000000001</c:v>
                </c:pt>
                <c:pt idx="8">
                  <c:v>0.24</c:v>
                </c:pt>
                <c:pt idx="9">
                  <c:v>0.14000000000000001</c:v>
                </c:pt>
                <c:pt idx="10">
                  <c:v>0.08</c:v>
                </c:pt>
                <c:pt idx="11">
                  <c:v>0.05</c:v>
                </c:pt>
                <c:pt idx="1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F38-495A-B124-00C5D5477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CAEDB3A-502F-42E8-A0A5-3340D0C9E7F2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1A808C4-3CFA-4EDE-832B-CB177D2A7C0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B4C59B2-DFD1-41C0-8C9F-B6D6E14DDBE6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962467B-D4DF-44A0-92E5-6939A14D8B5E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AF291CA-512D-42FA-B1E3-BA4045E7A1EF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22126DB-423D-4F70-84CB-1AE7D7CC60B9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2BF6AD70-2DA7-4FD7-9C00-7148F79FBBF7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BAA067EB-A462-4A88-8911-8958D117D4D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BE3F5109-0D9D-4FE6-936C-EFC16010B76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A7CC4F76-0DBF-4978-8825-BF69CCA3CF7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850B136-3802-4A18-A1F6-C7AEEE52AA3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2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200" b="1" i="0" u="none">
                <a:solidFill>
                  <a:srgbClr val="333333"/>
                </a:solidFill>
                <a:latin typeface="Arial"/>
              </a:rPr>
              <a:t>Lasten arviointi- ja asiakastyytyväisyyskysely&lt;br&gt;</a:t>
            </a:r>
          </a:p>
          <a:p>
            <a:pPr algn="ctr"/>
            <a:r>
              <a:rPr sz="1600" b="0" i="0" u="none">
                <a:solidFill>
                  <a:srgbClr val="333333"/>
                </a:solidFill>
                <a:latin typeface="Arial"/>
              </a:rPr>
              <a:t>Vastaajien kokonaismäärä: 63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Kenen kanssa leikit päiväkodissa/perhepäivähoitajalla?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Kenen kanssa leikit päiväkodissa/perhepäivähoitajalla?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92200"/>
          <a:ext cx="11684001" cy="15240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Yksin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3,2%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Kaverin kanssa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53,9%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Yhdessä kaikkien kanssa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Aikuisen kanssa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Mikä päiväkodissa/perhepäivähoitajalla on kivaa?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63, valittujen vastausten lukumäärä: 614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Mikä päiväkodissa/perhepäivähoitajalla on kivaa?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63, valittujen vastausten lukumäärä: 614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92200"/>
          <a:ext cx="11684001" cy="42672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Askartelu, maalaaminen, piirtäminen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90,5%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Retket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85,7%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Jumppahetket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85,7%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Ulkoilu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92,1%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Leikkiminen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96,8%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Päivälepo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63,5%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Ruokailut: aamupala, lounas, välipala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79,4%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WC-käynti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61,9%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Pukemistilanteet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65,1%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Lukeminen ja loruttelu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73,0%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Lauluhetket ja musiikki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77,8%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Pelien pelaaminen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76,2%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Mikä päiväkodissa/perhepäivähoitajalla ei ole kivaa?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37, valittujen vastausten lukumäärä: 66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Mikä päiväkodissa/perhepäivähoitajalla ei ole kivaa?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37, valittujen vastausten lukumäärä: 66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92200"/>
          <a:ext cx="11684001" cy="42672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Askartelu, maalaaminen, piirtäminen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Retket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Jumppahetket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Ulkoilu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Leikkiminen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Päivälepo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43,2%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Ruokailut: aamupala, lounas, välipala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WC-käynti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Pukemistilanteet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24,3%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Lukeminen ja loruttelu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Lauluhetket ja musiikki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Pelien pelaaminen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43,2%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Varhaiskasvatusyksikkö, jonka toimintaan lapsesi osallistuu: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Varhaiskasvatusyksikkö, jonka toimintaan lapsesi osallistuu: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92200"/>
          <a:ext cx="11684001" cy="21336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Nuppulan päiväkoti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36,5%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Paijulan päiväkoti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Perhepäivähoito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Puolen hehtaarin päiväkoti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25,4%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Vappulan päiväkoti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9,5%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Esiopetuksen täydentävä varhaiskasvatus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Millä mielellä tulet päiväkotiin/perhepäivähoitoon?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Millä mielellä tulet päiväkotiin/perhepäivähoitoon?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92200"/>
          <a:ext cx="11684001" cy="15240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Iloisella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Ihan ok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Surullisella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Todella surullisella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Millaista päiväkodissa/perhepäivähoitajan luona on?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62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Millaista päiväkodissa/perhepäivähoitajan luona on?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62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92200"/>
          <a:ext cx="11684001" cy="152400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Kivaa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72,6%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Ihan ok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Ei kivaa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Kurjaa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Mitä seuraavista asioista päiväkodissa tai perhepäivähoidossa tapahtuu?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63, valittujen vastausten lukumäärä: 499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Mitä seuraavista asioista päiväkodissa tai perhepäivähoidossa tapahtuu?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63, valittujen vastausten lukumäärä: 499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92200"/>
          <a:ext cx="11684001" cy="356616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Ryhmässä ilahdutaan, kun tulen sinne.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85,7%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Minua kehutaan ja kiitetään.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88,9%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Minua kielletään.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60,3%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Pääsen syliin tai saan halauksen jos haluan.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79,4%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Minua autetaan, jos tarvitsen apua.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92,1%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Saan leikkiä lempileikkejäni.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88,9%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Teen aikuisen kanssa jotain mukavaa.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79,4%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Saan päättää asioista.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57,1%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Aikuiset päättävät asioista.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84,1%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Aikuiset keksivät pelejä, leikkejä tai muuta tekemistä ulkona.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76,2%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1.09.14"/>
  <p:tag name="AS_TITLE" val="Aspose.Slides for .NET 4.0 Client Profile"/>
  <p:tag name="AS_VERSION" val="2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631</Words>
  <Application>Microsoft Office PowerPoint</Application>
  <PresentationFormat>Widescreen</PresentationFormat>
  <Paragraphs>258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Halonen, Minna</cp:lastModifiedBy>
  <cp:revision>2</cp:revision>
  <cp:lastPrinted>2025-03-04T11:14:22Z</cp:lastPrinted>
  <dcterms:created xsi:type="dcterms:W3CDTF">2025-03-04T09:14:22Z</dcterms:created>
  <dcterms:modified xsi:type="dcterms:W3CDTF">2025-04-03T07:39:54Z</dcterms:modified>
</cp:coreProperties>
</file>